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000" autoAdjust="0"/>
    <p:restoredTop sz="94660"/>
  </p:normalViewPr>
  <p:slideViewPr>
    <p:cSldViewPr snapToGrid="0">
      <p:cViewPr varScale="1">
        <p:scale>
          <a:sx n="88" d="100"/>
          <a:sy n="88" d="100"/>
        </p:scale>
        <p:origin x="-456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486259"/>
            <a:ext cx="9001462" cy="2387600"/>
          </a:xfrm>
        </p:spPr>
        <p:txBody>
          <a:bodyPr/>
          <a:lstStyle/>
          <a:p>
            <a:r>
              <a:rPr lang="en-US" dirty="0"/>
              <a:t>OSCAR: </a:t>
            </a:r>
            <a:br>
              <a:rPr lang="en-US" dirty="0"/>
            </a:br>
            <a:r>
              <a:rPr lang="en-US" dirty="0"/>
              <a:t>Smart Alarm Clock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7"/>
            <a:ext cx="9001462" cy="238794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Michael Cassano</a:t>
            </a:r>
          </a:p>
          <a:p>
            <a:r>
              <a:rPr lang="en-US" dirty="0"/>
              <a:t>Daniel Peterson</a:t>
            </a:r>
          </a:p>
          <a:p>
            <a:r>
              <a:rPr lang="en-US" dirty="0"/>
              <a:t>Michael </a:t>
            </a:r>
            <a:r>
              <a:rPr lang="en-US" dirty="0" err="1"/>
              <a:t>Siragusa</a:t>
            </a:r>
            <a:endParaRPr lang="en-US" dirty="0"/>
          </a:p>
          <a:p>
            <a:r>
              <a:rPr lang="en-US" dirty="0" err="1"/>
              <a:t>Suphasith</a:t>
            </a:r>
            <a:r>
              <a:rPr lang="en-US" dirty="0"/>
              <a:t> </a:t>
            </a:r>
            <a:r>
              <a:rPr lang="en-US" dirty="0" err="1"/>
              <a:t>Usdonvudhikai</a:t>
            </a:r>
            <a:endParaRPr lang="en-US" dirty="0"/>
          </a:p>
          <a:p>
            <a:r>
              <a:rPr lang="en-US" b="1" dirty="0"/>
              <a:t>Advisor: Xin Wang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382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66"/>
    </mc:Choice>
    <mc:Fallback>
      <p:transition spd="slow" advTm="128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95" y="2096063"/>
            <a:ext cx="10353762" cy="435774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Primary Goals:</a:t>
            </a:r>
          </a:p>
          <a:p>
            <a:pPr lvl="1"/>
            <a:r>
              <a:rPr lang="en-US" dirty="0"/>
              <a:t>Maximize morning efficiency</a:t>
            </a:r>
          </a:p>
          <a:p>
            <a:pPr lvl="1"/>
            <a:r>
              <a:rPr lang="en-US" dirty="0"/>
              <a:t>Improve quality of sleep</a:t>
            </a:r>
          </a:p>
          <a:p>
            <a:r>
              <a:rPr lang="en-US" dirty="0"/>
              <a:t>Secondary Goals:</a:t>
            </a:r>
          </a:p>
          <a:p>
            <a:pPr lvl="1"/>
            <a:r>
              <a:rPr lang="en-US" dirty="0"/>
              <a:t>Improved productivity</a:t>
            </a:r>
          </a:p>
          <a:p>
            <a:pPr lvl="2"/>
            <a:r>
              <a:rPr lang="en-US" dirty="0"/>
              <a:t>Better sleep, consistent arrival time</a:t>
            </a:r>
          </a:p>
          <a:p>
            <a:pPr lvl="1"/>
            <a:r>
              <a:rPr lang="en-US" dirty="0"/>
              <a:t>Safer road conditions</a:t>
            </a:r>
          </a:p>
          <a:p>
            <a:pPr lvl="2"/>
            <a:r>
              <a:rPr lang="en-US" dirty="0"/>
              <a:t>Less people would be in a rush</a:t>
            </a:r>
          </a:p>
          <a:p>
            <a:pPr lvl="1"/>
            <a:r>
              <a:rPr lang="en-US" dirty="0"/>
              <a:t>Decrease stress</a:t>
            </a:r>
          </a:p>
          <a:p>
            <a:r>
              <a:rPr lang="en-US" dirty="0"/>
              <a:t>Tertiary Goal:</a:t>
            </a:r>
          </a:p>
          <a:p>
            <a:pPr lvl="1"/>
            <a:r>
              <a:rPr lang="en-US" dirty="0"/>
              <a:t>Small improvements in individual contributions lead to larger societal impacts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016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198"/>
    </mc:Choice>
    <mc:Fallback>
      <p:transition spd="slow" advTm="661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few GPS enabled smart devices and apps have paved the way for our design</a:t>
            </a:r>
          </a:p>
          <a:p>
            <a:pPr lvl="1"/>
            <a:r>
              <a:rPr lang="en-US" dirty="0"/>
              <a:t>iPhone suggests how long your commute will be based on previous user data</a:t>
            </a:r>
          </a:p>
          <a:p>
            <a:pPr lvl="1"/>
            <a:r>
              <a:rPr lang="en-US" dirty="0"/>
              <a:t>WAZE app suggests optimal route for user based on current traffic conditions</a:t>
            </a:r>
          </a:p>
          <a:p>
            <a:pPr lvl="1"/>
            <a:r>
              <a:rPr lang="en-US" dirty="0"/>
              <a:t>WAZE app also recently released update that allows for user-input arrival time</a:t>
            </a:r>
          </a:p>
          <a:p>
            <a:pPr lvl="1"/>
            <a:r>
              <a:rPr lang="en-US" dirty="0" err="1"/>
              <a:t>Snorelax</a:t>
            </a:r>
            <a:r>
              <a:rPr lang="en-US" dirty="0"/>
              <a:t>/Ride Alarm have similar implementation to our design, but neither of them are a multi-platform app</a:t>
            </a:r>
          </a:p>
          <a:p>
            <a:r>
              <a:rPr lang="en-US" dirty="0"/>
              <a:t>Though our design uses ideas that are pre-existing, it incorporates new features</a:t>
            </a:r>
          </a:p>
          <a:p>
            <a:pPr lvl="1"/>
            <a:r>
              <a:rPr lang="en-US" dirty="0"/>
              <a:t>Combines some of the best ideas in industry today, improves overall quality</a:t>
            </a:r>
          </a:p>
          <a:p>
            <a:pPr lvl="1"/>
            <a:r>
              <a:rPr lang="en-US" dirty="0"/>
              <a:t>Accessible over multiple platforms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135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399"/>
    </mc:Choice>
    <mc:Fallback>
      <p:transition spd="slow" advTm="663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and Constraints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464929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Design:</a:t>
            </a:r>
          </a:p>
          <a:p>
            <a:pPr lvl="1"/>
            <a:r>
              <a:rPr lang="en-US" dirty="0"/>
              <a:t>Uses pre-existing cell phone circuit board (stripped of unnecessary capabilities)</a:t>
            </a:r>
          </a:p>
          <a:p>
            <a:r>
              <a:rPr lang="en-US" dirty="0"/>
              <a:t>Constraints:</a:t>
            </a:r>
          </a:p>
          <a:p>
            <a:pPr lvl="1"/>
            <a:r>
              <a:rPr lang="en-US" dirty="0"/>
              <a:t>Device capable of using Wi-Fi, GPS, an internal clock, and backup battery</a:t>
            </a:r>
          </a:p>
          <a:p>
            <a:pPr lvl="1"/>
            <a:r>
              <a:rPr lang="en-US" dirty="0"/>
              <a:t>Ability to connect to databases, Google Calendars/Maps, Facebook events, and weather services</a:t>
            </a:r>
          </a:p>
          <a:p>
            <a:pPr lvl="1"/>
            <a:r>
              <a:rPr lang="en-US" dirty="0"/>
              <a:t>Cost efficiency: price of phone, case, any additional components</a:t>
            </a:r>
          </a:p>
          <a:p>
            <a:pPr lvl="1"/>
            <a:r>
              <a:rPr lang="en-US" dirty="0"/>
              <a:t>Ethical constraints: </a:t>
            </a:r>
          </a:p>
          <a:p>
            <a:pPr lvl="2"/>
            <a:r>
              <a:rPr lang="en-US" dirty="0"/>
              <a:t>Similar technology as that of WAZE</a:t>
            </a:r>
          </a:p>
          <a:p>
            <a:pPr lvl="2"/>
            <a:r>
              <a:rPr lang="en-US" dirty="0"/>
              <a:t>Using pre-existing phone</a:t>
            </a:r>
          </a:p>
          <a:p>
            <a:pPr lvl="1"/>
            <a:r>
              <a:rPr lang="en-US" dirty="0"/>
              <a:t>Socially: </a:t>
            </a:r>
          </a:p>
          <a:p>
            <a:pPr lvl="2"/>
            <a:r>
              <a:rPr lang="en-US" dirty="0"/>
              <a:t>Ability to advertise and appeal to users in large global market</a:t>
            </a:r>
          </a:p>
          <a:p>
            <a:pPr lvl="2"/>
            <a:r>
              <a:rPr lang="en-US" dirty="0"/>
              <a:t>Competing with large companies like Google</a:t>
            </a:r>
          </a:p>
          <a:p>
            <a:pPr lvl="1"/>
            <a:r>
              <a:rPr lang="en-US" dirty="0"/>
              <a:t>Environmental: make a case that is disposable/environmentally friendly 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510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552"/>
    </mc:Choice>
    <mc:Fallback>
      <p:transition spd="slow" advTm="1375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Preliminary/Final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95" y="2096063"/>
            <a:ext cx="10353762" cy="45432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Preliminary Design: </a:t>
            </a:r>
          </a:p>
          <a:p>
            <a:pPr lvl="1"/>
            <a:r>
              <a:rPr lang="en-US" dirty="0"/>
              <a:t>Included only hardware to implement all functions of our design</a:t>
            </a:r>
          </a:p>
          <a:p>
            <a:pPr lvl="1"/>
            <a:r>
              <a:rPr lang="en-US" dirty="0"/>
              <a:t>Further designs implemented hardware and an interactive cell phone app to make     major decisions</a:t>
            </a:r>
          </a:p>
          <a:p>
            <a:pPr lvl="1"/>
            <a:r>
              <a:rPr lang="en-US" dirty="0"/>
              <a:t>Further still, design relied mostly on the app, hardware was built around software</a:t>
            </a:r>
          </a:p>
          <a:p>
            <a:r>
              <a:rPr lang="en-US" dirty="0"/>
              <a:t>Final Design: </a:t>
            </a:r>
          </a:p>
          <a:p>
            <a:pPr lvl="1"/>
            <a:r>
              <a:rPr lang="en-US" dirty="0"/>
              <a:t>Using a pre-existing cell phone with primitive capabilities, stripping down the unnecessary functions</a:t>
            </a:r>
          </a:p>
          <a:p>
            <a:pPr lvl="2"/>
            <a:r>
              <a:rPr lang="en-US" dirty="0"/>
              <a:t>Accesses weather and traffic information, as well as user-input destination, arrival time, and personal prep time</a:t>
            </a:r>
          </a:p>
          <a:p>
            <a:pPr lvl="1"/>
            <a:r>
              <a:rPr lang="en-US" dirty="0"/>
              <a:t>App will be used, and accessed directly on the device</a:t>
            </a:r>
          </a:p>
          <a:p>
            <a:pPr lvl="2"/>
            <a:r>
              <a:rPr lang="en-US" dirty="0"/>
              <a:t>App makes decisions and microcontroller dynamically adjusts alarm based on this information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1506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917"/>
    </mc:Choice>
    <mc:Fallback>
      <p:transition spd="slow" advTm="1229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a pre-existing design to implement our idea</a:t>
            </a:r>
          </a:p>
          <a:p>
            <a:pPr lvl="1"/>
            <a:r>
              <a:rPr lang="en-US" dirty="0"/>
              <a:t>Copyright infringement</a:t>
            </a:r>
          </a:p>
          <a:p>
            <a:pPr lvl="1"/>
            <a:r>
              <a:rPr lang="en-US" dirty="0"/>
              <a:t>Intellectual property</a:t>
            </a:r>
          </a:p>
          <a:p>
            <a:r>
              <a:rPr lang="en-US" dirty="0"/>
              <a:t>Personal data collection</a:t>
            </a:r>
          </a:p>
          <a:p>
            <a:pPr lvl="1"/>
            <a:r>
              <a:rPr lang="en-US" dirty="0"/>
              <a:t>Issues of privacy</a:t>
            </a:r>
          </a:p>
          <a:p>
            <a:r>
              <a:rPr lang="en-US" dirty="0" smtClean="0"/>
              <a:t>Usage</a:t>
            </a:r>
            <a:endParaRPr lang="en-US" dirty="0"/>
          </a:p>
          <a:p>
            <a:pPr lvl="1"/>
            <a:r>
              <a:rPr lang="en-US" dirty="0" smtClean="0"/>
              <a:t>Societal Impact and Dependency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384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978"/>
    </mc:Choice>
    <mc:Fallback>
      <p:transition spd="slow" advTm="1229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Multidisciplinary Team 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Computer Engineers, 1 Electrical Engineer</a:t>
            </a:r>
          </a:p>
          <a:p>
            <a:r>
              <a:rPr lang="en-US" dirty="0"/>
              <a:t>Design process was shaped by personal abilities</a:t>
            </a:r>
          </a:p>
          <a:p>
            <a:pPr lvl="1"/>
            <a:r>
              <a:rPr lang="en-US" dirty="0"/>
              <a:t>Programming</a:t>
            </a:r>
          </a:p>
          <a:p>
            <a:pPr lvl="1"/>
            <a:r>
              <a:rPr lang="en-US" dirty="0"/>
              <a:t>Circuit Design</a:t>
            </a:r>
          </a:p>
          <a:p>
            <a:pPr lvl="1"/>
            <a:r>
              <a:rPr lang="en-US" dirty="0"/>
              <a:t>Device Communication</a:t>
            </a:r>
          </a:p>
          <a:p>
            <a:r>
              <a:rPr lang="en-US" dirty="0"/>
              <a:t>Final design caters to each member’s skillset  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7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160"/>
    </mc:Choice>
    <mc:Fallback>
      <p:transition spd="slow" advTm="45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6D8C60"/>
      </a:dk2>
      <a:lt2>
        <a:srgbClr val="B1D7A1"/>
      </a:lt2>
      <a:accent1>
        <a:srgbClr val="81B992"/>
      </a:accent1>
      <a:accent2>
        <a:srgbClr val="9ABC65"/>
      </a:accent2>
      <a:accent3>
        <a:srgbClr val="BDB564"/>
      </a:accent3>
      <a:accent4>
        <a:srgbClr val="BD8964"/>
      </a:accent4>
      <a:accent5>
        <a:srgbClr val="BD6466"/>
      </a:accent5>
      <a:accent6>
        <a:srgbClr val="64A4BD"/>
      </a:accent6>
      <a:hlink>
        <a:srgbClr val="8CCC71"/>
      </a:hlink>
      <a:folHlink>
        <a:srgbClr val="A4C795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Damask" id="{F9A299A0-33D0-4E0F-9F3F-7163E3744208}" vid="{4539428D-6454-4FE6-B992-2D59F0AC2F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3099</TotalTime>
  <Words>420</Words>
  <Application>Microsoft Office PowerPoint</Application>
  <PresentationFormat>Custom</PresentationFormat>
  <Paragraphs>66</Paragraphs>
  <Slides>7</Slides>
  <Notes>0</Notes>
  <HiddenSlides>0</HiddenSlides>
  <MMClips>7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Damask</vt:lpstr>
      <vt:lpstr>OSCAR:  Smart Alarm Clock</vt:lpstr>
      <vt:lpstr>Project Goals</vt:lpstr>
      <vt:lpstr>Background</vt:lpstr>
      <vt:lpstr>Design and Constraints</vt:lpstr>
      <vt:lpstr>Preliminary/Final Design</vt:lpstr>
      <vt:lpstr>Ethical Issues</vt:lpstr>
      <vt:lpstr>Multidisciplinary Team Discussion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Cassano</dc:creator>
  <cp:lastModifiedBy>djp217</cp:lastModifiedBy>
  <cp:revision>15</cp:revision>
  <dcterms:created xsi:type="dcterms:W3CDTF">2016-11-18T16:15:43Z</dcterms:created>
  <dcterms:modified xsi:type="dcterms:W3CDTF">2016-12-06T20:55:07Z</dcterms:modified>
</cp:coreProperties>
</file>

<file path=docProps/thumbnail.jpeg>
</file>